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Default Extension="sldx" ContentType="application/vnd.openxmlformats-officedocument.presentationml.slide"/>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6" r:id="rId2"/>
    <p:sldId id="256" r:id="rId3"/>
    <p:sldId id="265" r:id="rId4"/>
    <p:sldId id="257" r:id="rId5"/>
    <p:sldId id="258" r:id="rId6"/>
    <p:sldId id="259" r:id="rId7"/>
    <p:sldId id="260" r:id="rId8"/>
    <p:sldId id="261" r:id="rId9"/>
    <p:sldId id="262" r:id="rId10"/>
    <p:sldId id="263" r:id="rId11"/>
    <p:sldId id="268" r:id="rId12"/>
    <p:sldId id="269" r:id="rId13"/>
    <p:sldId id="270" r:id="rId14"/>
    <p:sldId id="271" r:id="rId15"/>
    <p:sldId id="267"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49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399533-6464-465B-A3F9-FC3C42BD672D}" type="datetimeFigureOut">
              <a:rPr lang="ru-RU" smtClean="0"/>
              <a:pPr/>
              <a:t>06.12.2018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2C2052-325B-4C3F-8B36-7974C64A521B}"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D2C2052-325B-4C3F-8B36-7974C64A521B}" type="slidenum">
              <a:rPr lang="ru-RU" smtClean="0"/>
              <a:pPr/>
              <a:t>2</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06.12.2018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06.12.2018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06.12.2018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06.12.2018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06.12.2018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06.12.2018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06.12.2018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06.12.2018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06.12.2018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06.12.2018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06.12.2018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06.12.2018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package" Target="../embeddings/______Microsoft_Office_PowerPoint3.sldx"/><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package" Target="../embeddings/______Microsoft_Office_PowerPoint2.sldx"/><Relationship Id="rId5" Type="http://schemas.openxmlformats.org/officeDocument/2006/relationships/package" Target="../embeddings/______Microsoft_Office_PowerPoint1.sldx"/><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6386" name="Picture 2" descr="https://cdn-get.whotrades.com/u6/photoE3FE/20736552504-0/original.jpe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0482" name="Picture 2" descr="http://img-fotki.yandex.ru/get/5641/85890562.20/0_ed941_aa035d81_XX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2286000" y="2828836"/>
            <a:ext cx="4572000" cy="369332"/>
          </a:xfrm>
          <a:prstGeom prst="rect">
            <a:avLst/>
          </a:prstGeom>
        </p:spPr>
        <p:txBody>
          <a:bodyPr>
            <a:spAutoFit/>
          </a:bodyPr>
          <a:lstStyle/>
          <a:p>
            <a:r>
              <a:rPr lang="ru-RU" dirty="0" smtClean="0"/>
              <a:t> </a:t>
            </a:r>
            <a:endParaRPr lang="ru-RU" dirty="0"/>
          </a:p>
        </p:txBody>
      </p:sp>
      <p:sp>
        <p:nvSpPr>
          <p:cNvPr id="20483" name="Rectangle 3"/>
          <p:cNvSpPr>
            <a:spLocks noChangeArrowheads="1"/>
          </p:cNvSpPr>
          <p:nvPr/>
        </p:nvSpPr>
        <p:spPr bwMode="auto">
          <a:xfrm>
            <a:off x="0" y="116002"/>
            <a:ext cx="4499992"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Белочка-этот маленький подвижный зверек,   живущий в наших лесах,  питаются семенами шишек   желудями, орехами. Кроме того, Белки поедают различные ягоды и грибы, цветочные почки,   ловят садящихся на деревья жуков и бабочек,   В холодное время Белки прячутся в дупла, выдолбленные дятлом, или поселяются в собственных шарообразных беличьих гнездах.</a:t>
            </a:r>
            <a:endParaRPr kumimoji="0" lang="ru-RU" b="1" i="0" u="none" strike="noStrike" cap="none" normalizeH="0" baseline="0" dirty="0" smtClean="0">
              <a:ln>
                <a:noFill/>
              </a:ln>
              <a:solidFill>
                <a:srgbClr val="FFFF00"/>
              </a:solidFill>
              <a:effectLst/>
              <a:latin typeface="Times New Roman" pitchFamily="18" charset="0"/>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descr="https://day.org.ru:8943/file/index/b34caf46d077236d16dad737d4a5fc42"/>
          <p:cNvPicPr/>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descr="https://ds02.infourok.ru/uploads/ex/0dea/0004dc61-a098bbe1/2/img21.jpg"/>
          <p:cNvPicPr/>
          <p:nvPr/>
        </p:nvPicPr>
        <p:blipFill>
          <a:blip r:embed="rId2" cstate="print"/>
          <a:srcRect/>
          <a:stretch>
            <a:fillRect/>
          </a:stretch>
        </p:blipFill>
        <p:spPr bwMode="auto">
          <a:xfrm>
            <a:off x="0" y="0"/>
            <a:ext cx="9143999" cy="6741368"/>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descr="https://gomel.today/uploads/News/2016/06/28/706-picnic.jpg"/>
          <p:cNvPicPr/>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descr="https://ds04.infourok.ru/uploads/ex/084d/000893cc-232b3ea1/img18.jpg"/>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2" name="Picture 4" descr="https://ds04.infourok.ru/uploads/ex/0e38/00079bcf-c5f89864/img0.jpg"/>
          <p:cNvPicPr>
            <a:picLocks noChangeAspect="1" noChangeArrowheads="1"/>
          </p:cNvPicPr>
          <p:nvPr/>
        </p:nvPicPr>
        <p:blipFill>
          <a:blip r:embed="rId2" cstate="print"/>
          <a:srcRect/>
          <a:stretch>
            <a:fillRect/>
          </a:stretch>
        </p:blipFill>
        <p:spPr bwMode="auto">
          <a:xfrm>
            <a:off x="1" y="-1"/>
            <a:ext cx="9144000" cy="6858001"/>
          </a:xfrm>
          <a:prstGeom prst="rect">
            <a:avLst/>
          </a:prstGeom>
          <a:noFill/>
        </p:spPr>
      </p:pic>
      <p:pic>
        <p:nvPicPr>
          <p:cNvPr id="27654" name="Picture 6" descr="https://fs00.infourok.ru/images/doc/255/259894/img1.jpg"/>
          <p:cNvPicPr>
            <a:picLocks noChangeAspect="1" noChangeArrowheads="1"/>
          </p:cNvPicPr>
          <p:nvPr/>
        </p:nvPicPr>
        <p:blipFill>
          <a:blip r:embed="rId3" cstate="print"/>
          <a:srcRect/>
          <a:stretch>
            <a:fillRect/>
          </a:stretch>
        </p:blipFill>
        <p:spPr bwMode="auto">
          <a:xfrm>
            <a:off x="1" y="0"/>
            <a:ext cx="9144000" cy="68580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r>
              <a:rPr lang="ru-RU" b="1" dirty="0" smtClean="0">
                <a:solidFill>
                  <a:srgbClr val="FF0000"/>
                </a:solidFill>
              </a:rPr>
              <a:t>Презентация</a:t>
            </a:r>
            <a:r>
              <a:rPr lang="ru-RU" dirty="0" smtClean="0"/>
              <a:t/>
            </a:r>
            <a:br>
              <a:rPr lang="ru-RU" dirty="0" smtClean="0"/>
            </a:br>
            <a:r>
              <a:rPr lang="ru-RU" b="1" dirty="0" smtClean="0">
                <a:solidFill>
                  <a:srgbClr val="7030A0"/>
                </a:solidFill>
              </a:rPr>
              <a:t>на тему:</a:t>
            </a:r>
            <a:r>
              <a:rPr lang="ru-RU" dirty="0" smtClean="0"/>
              <a:t/>
            </a:r>
            <a:br>
              <a:rPr lang="ru-RU" dirty="0" smtClean="0"/>
            </a:br>
            <a:r>
              <a:rPr lang="ru-RU" b="1" dirty="0" smtClean="0">
                <a:solidFill>
                  <a:srgbClr val="C00000"/>
                </a:solidFill>
              </a:rPr>
              <a:t>«Красная книга Липецкой области»</a:t>
            </a:r>
            <a:br>
              <a:rPr lang="ru-RU" b="1" dirty="0" smtClean="0">
                <a:solidFill>
                  <a:srgbClr val="C00000"/>
                </a:solidFill>
              </a:rPr>
            </a:br>
            <a:r>
              <a:rPr lang="ru-RU" b="1" dirty="0" smtClean="0">
                <a:solidFill>
                  <a:srgbClr val="7030A0"/>
                </a:solidFill>
              </a:rPr>
              <a:t>(Животный мир)</a:t>
            </a:r>
            <a:r>
              <a:rPr lang="ru-RU" dirty="0" smtClean="0"/>
              <a:t/>
            </a:r>
            <a:br>
              <a:rPr lang="ru-RU" dirty="0" smtClean="0"/>
            </a:br>
            <a:r>
              <a:rPr lang="ru-RU" dirty="0" smtClean="0"/>
              <a:t/>
            </a:r>
            <a:br>
              <a:rPr lang="ru-RU" dirty="0" smtClean="0"/>
            </a:br>
            <a:r>
              <a:rPr lang="ru-RU" dirty="0" smtClean="0"/>
              <a:t>                                     </a:t>
            </a:r>
            <a:r>
              <a:rPr lang="ru-RU" sz="3100" b="1" dirty="0" smtClean="0"/>
              <a:t>Подготовила:</a:t>
            </a:r>
            <a:br>
              <a:rPr lang="ru-RU" sz="3100" b="1" dirty="0" smtClean="0"/>
            </a:br>
            <a:r>
              <a:rPr lang="ru-RU" sz="3100" b="1" dirty="0" smtClean="0"/>
              <a:t>                                                 </a:t>
            </a:r>
            <a:r>
              <a:rPr lang="ru-RU" sz="3100" b="1" dirty="0" err="1" smtClean="0"/>
              <a:t>Реутина</a:t>
            </a:r>
            <a:r>
              <a:rPr lang="ru-RU" sz="3100" b="1" dirty="0" smtClean="0"/>
              <a:t> О.А.</a:t>
            </a:r>
            <a:br>
              <a:rPr lang="ru-RU" sz="3100" b="1" dirty="0" smtClean="0"/>
            </a:br>
            <a:r>
              <a:rPr lang="ru-RU" sz="3100" b="1" dirty="0" smtClean="0"/>
              <a:t>МБДОУ «Малышок»</a:t>
            </a:r>
            <a:br>
              <a:rPr lang="ru-RU" sz="3100" b="1" dirty="0" smtClean="0"/>
            </a:br>
            <a:r>
              <a:rPr lang="ru-RU" sz="3100" b="1" dirty="0" smtClean="0"/>
              <a:t>с. Доброе.</a:t>
            </a:r>
            <a:endParaRPr lang="ru-RU" sz="3100" b="1" dirty="0"/>
          </a:p>
        </p:txBody>
      </p:sp>
      <p:sp>
        <p:nvSpPr>
          <p:cNvPr id="3" name="Подзаголовок 2"/>
          <p:cNvSpPr>
            <a:spLocks noGrp="1"/>
          </p:cNvSpPr>
          <p:nvPr>
            <p:ph type="subTitle" idx="1"/>
          </p:nvPr>
        </p:nvSpPr>
        <p:spPr/>
        <p:txBody>
          <a:bodyPr/>
          <a:lstStyle/>
          <a:p>
            <a:endParaRPr lang="ru-RU" dirty="0" smtClean="0"/>
          </a:p>
          <a:p>
            <a:endParaRPr lang="ru-RU" dirty="0" smtClean="0"/>
          </a:p>
          <a:p>
            <a:endParaRPr lang="ru-RU" dirty="0"/>
          </a:p>
        </p:txBody>
      </p:sp>
      <p:pic>
        <p:nvPicPr>
          <p:cNvPr id="2050" name="Picture 2" descr="http://900igr.net/up/datai/107033/0007-015-.jpg"/>
          <p:cNvPicPr>
            <a:picLocks noChangeAspect="1" noChangeArrowheads="1"/>
          </p:cNvPicPr>
          <p:nvPr/>
        </p:nvPicPr>
        <p:blipFill>
          <a:blip r:embed="rId4" cstate="print"/>
          <a:srcRect/>
          <a:stretch>
            <a:fillRect/>
          </a:stretch>
        </p:blipFill>
        <p:spPr bwMode="auto">
          <a:xfrm>
            <a:off x="0" y="3068960"/>
            <a:ext cx="2987823" cy="3789040"/>
          </a:xfrm>
          <a:prstGeom prst="rect">
            <a:avLst/>
          </a:prstGeom>
          <a:noFill/>
        </p:spPr>
      </p:pic>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051" name="Object 3"/>
          <p:cNvGraphicFramePr>
            <a:graphicFrameLocks noChangeAspect="1"/>
          </p:cNvGraphicFramePr>
          <p:nvPr/>
        </p:nvGraphicFramePr>
        <p:xfrm>
          <a:off x="179512" y="0"/>
          <a:ext cx="1924050" cy="1438275"/>
        </p:xfrm>
        <a:graphic>
          <a:graphicData uri="http://schemas.openxmlformats.org/presentationml/2006/ole">
            <p:oleObj spid="_x0000_s2051" name="Слайд" r:id="rId5" imgW="4570541" imgH="3427323" progId="PowerPoint.Slide.12">
              <p:embed/>
            </p:oleObj>
          </a:graphicData>
        </a:graphic>
      </p:graphicFrame>
      <p:sp>
        <p:nvSpPr>
          <p:cNvPr id="205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053" name="Object 5"/>
          <p:cNvGraphicFramePr>
            <a:graphicFrameLocks noChangeAspect="1"/>
          </p:cNvGraphicFramePr>
          <p:nvPr/>
        </p:nvGraphicFramePr>
        <p:xfrm>
          <a:off x="7092280" y="0"/>
          <a:ext cx="1866900" cy="1400175"/>
        </p:xfrm>
        <a:graphic>
          <a:graphicData uri="http://schemas.openxmlformats.org/presentationml/2006/ole">
            <p:oleObj spid="_x0000_s2053" name="Слайд" r:id="rId6" imgW="4570541" imgH="3427323" progId="PowerPoint.Slide.12">
              <p:embed/>
            </p:oleObj>
          </a:graphicData>
        </a:graphic>
      </p:graphicFrame>
      <p:sp>
        <p:nvSpPr>
          <p:cNvPr id="205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055" name="Object 7"/>
          <p:cNvGraphicFramePr>
            <a:graphicFrameLocks noChangeAspect="1"/>
          </p:cNvGraphicFramePr>
          <p:nvPr/>
        </p:nvGraphicFramePr>
        <p:xfrm>
          <a:off x="7020272" y="5229200"/>
          <a:ext cx="1924050" cy="1447800"/>
        </p:xfrm>
        <a:graphic>
          <a:graphicData uri="http://schemas.openxmlformats.org/presentationml/2006/ole">
            <p:oleObj spid="_x0000_s2055" name="Слайд" r:id="rId7" imgW="4570541" imgH="3427323" progId="PowerPoint.Slide.12">
              <p:embed/>
            </p:oleObj>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Picture 2" descr="https://cf.ppt-online.org/files1/slide/v/VZuX3rLHQIKG01M8zaEvPnT9ONxSqo5Wj4bR76/slide-3.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026" name="Picture 2" descr="https://www.syl.ru/misc/i/ai/369270/222260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027" name="Rectangle 3"/>
          <p:cNvSpPr>
            <a:spLocks noChangeArrowheads="1"/>
          </p:cNvSpPr>
          <p:nvPr/>
        </p:nvSpPr>
        <p:spPr bwMode="auto">
          <a:xfrm>
            <a:off x="323528" y="3380296"/>
            <a:ext cx="4392488" cy="25237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9050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effectLst/>
                <a:latin typeface="Times New Roman" pitchFamily="18" charset="0"/>
                <a:ea typeface="Times New Roman" pitchFamily="18" charset="0"/>
                <a:cs typeface="Times New Roman" pitchFamily="18" charset="0"/>
              </a:rPr>
              <a:t>Украшают  заповедник благородные лоси. Число их растет очень медленно.  </a:t>
            </a:r>
          </a:p>
          <a:p>
            <a:pPr marL="0" marR="0" lvl="0" indent="19050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effectLst/>
                <a:latin typeface="Times New Roman" pitchFamily="18" charset="0"/>
                <a:ea typeface="Times New Roman" pitchFamily="18" charset="0"/>
                <a:cs typeface="Times New Roman" pitchFamily="18" charset="0"/>
              </a:rPr>
              <a:t>Лоси собираются в стада, ночью можно услышать их рев. Они кочуют по лесу,  вместе выбирают место отдыха.</a:t>
            </a:r>
          </a:p>
          <a:p>
            <a:pPr marL="0" marR="0" lvl="0" indent="19050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5362" name="Picture 2" descr="https://www.tourprom.ru/site_media/images/poiphoto/kaban-v-volere-dendrozooparka_1.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
        <p:nvSpPr>
          <p:cNvPr id="5" name="Прямоугольник 4"/>
          <p:cNvSpPr/>
          <p:nvPr/>
        </p:nvSpPr>
        <p:spPr>
          <a:xfrm>
            <a:off x="251520" y="5229200"/>
            <a:ext cx="7272808" cy="1631216"/>
          </a:xfrm>
          <a:prstGeom prst="rect">
            <a:avLst/>
          </a:prstGeom>
        </p:spPr>
        <p:txBody>
          <a:bodyPr wrap="square">
            <a:spAutoFit/>
          </a:bodyPr>
          <a:lstStyle/>
          <a:p>
            <a:r>
              <a:rPr lang="ru-RU" sz="2000" b="1" dirty="0" smtClean="0">
                <a:latin typeface="Times New Roman" pitchFamily="18" charset="0"/>
                <a:cs typeface="Times New Roman" pitchFamily="18" charset="0"/>
              </a:rPr>
              <a:t>Кабаны живут стадами. Где стадо пройдет вся земля переворочена. Так они ищут себе питание. Кабан всеядное животное, но очень любит разные корешки, мышей, ящериц, улиток, желуди, червей. Эти животные похожи на свиней, также хрюкают и визжат, у них есть большие клыки. </a:t>
            </a:r>
            <a:endParaRPr lang="ru-RU" sz="2000" b="1" dirty="0">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6386" name="Picture 2" descr="http://luxfon.com/pic/201407/1920x1080/luxfon.com-3115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6387" name="Rectangle 3"/>
          <p:cNvSpPr>
            <a:spLocks noChangeArrowheads="1"/>
          </p:cNvSpPr>
          <p:nvPr/>
        </p:nvSpPr>
        <p:spPr bwMode="auto">
          <a:xfrm>
            <a:off x="6156176" y="3517805"/>
            <a:ext cx="2987824"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Волк – довольно крупный хищник из семейства млекопитающих, Волки предпочитают лесную местность и выбирают для жилья равнинные или горные участки с негустой растительностью и умеренным климатом</a:t>
            </a:r>
            <a:r>
              <a:rPr kumimoji="0" lang="ru-RU" sz="1300" b="0" i="0" u="none" strike="noStrike" cap="none" normalizeH="0" baseline="0" dirty="0" smtClean="0">
                <a:ln>
                  <a:noFill/>
                </a:ln>
                <a:solidFill>
                  <a:srgbClr val="444444"/>
                </a:solidFill>
                <a:effectLst/>
                <a:latin typeface="Open Sans"/>
                <a:ea typeface="Calibri" pitchFamily="34" charset="0"/>
                <a:cs typeface="Times New Roman" pitchFamily="18"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7410" name="Picture 2" descr="https://xn----8sbiecm6bhdx8i.xn--p1ai/sites/default/files/images/okruzhayushhij_mir/Astrahanskiy_zapovednik_3.jpg"/>
          <p:cNvPicPr>
            <a:picLocks noChangeAspect="1" noChangeArrowheads="1"/>
          </p:cNvPicPr>
          <p:nvPr/>
        </p:nvPicPr>
        <p:blipFill>
          <a:blip r:embed="rId2" cstate="print"/>
          <a:srcRect/>
          <a:stretch>
            <a:fillRect/>
          </a:stretch>
        </p:blipFill>
        <p:spPr bwMode="auto">
          <a:xfrm>
            <a:off x="1" y="-1"/>
            <a:ext cx="9144000" cy="6858001"/>
          </a:xfrm>
          <a:prstGeom prst="rect">
            <a:avLst/>
          </a:prstGeom>
          <a:noFill/>
        </p:spPr>
      </p:pic>
      <p:sp>
        <p:nvSpPr>
          <p:cNvPr id="17411" name="Rectangle 3"/>
          <p:cNvSpPr>
            <a:spLocks noChangeArrowheads="1"/>
          </p:cNvSpPr>
          <p:nvPr/>
        </p:nvSpPr>
        <p:spPr bwMode="auto">
          <a:xfrm>
            <a:off x="4572000" y="79150"/>
            <a:ext cx="3888432"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FFFF00"/>
                </a:solidFill>
                <a:effectLst/>
                <a:latin typeface="Times New Roman" pitchFamily="18" charset="0"/>
                <a:ea typeface="Calibri" pitchFamily="34" charset="0"/>
                <a:cs typeface="Times New Roman" pitchFamily="18" charset="0"/>
              </a:rPr>
              <a:t>Бобры - хозяева удивительные. Хатку строят из палок, скрепляя их липким илом, который они берут со дна водоема. Вход в такую хижину - под водой, чтобы враги не могли подобраться.</a:t>
            </a:r>
            <a:endParaRPr kumimoji="0" lang="ru-RU" b="1" i="0" u="none" strike="noStrike" cap="none" normalizeH="0" baseline="0" dirty="0" smtClean="0">
              <a:ln>
                <a:noFill/>
              </a:ln>
              <a:solidFill>
                <a:srgbClr val="FFFF00"/>
              </a:solidFill>
              <a:effectLst/>
              <a:latin typeface="Times New Roman" pitchFamily="18" charset="0"/>
              <a:cs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8434" name="Picture 2" descr="https://avatars.mds.yandex.net/get-pdb/964669/08f8fd17-7cb0-4f1f-b27f-89cf70395831/s1200?webp=false"/>
          <p:cNvPicPr>
            <a:picLocks noChangeAspect="1" noChangeArrowheads="1"/>
          </p:cNvPicPr>
          <p:nvPr/>
        </p:nvPicPr>
        <p:blipFill>
          <a:blip r:embed="rId2" cstate="print"/>
          <a:srcRect/>
          <a:stretch>
            <a:fillRect/>
          </a:stretch>
        </p:blipFill>
        <p:spPr bwMode="auto">
          <a:xfrm>
            <a:off x="1" y="0"/>
            <a:ext cx="9143999" cy="6858000"/>
          </a:xfrm>
          <a:prstGeom prst="rect">
            <a:avLst/>
          </a:prstGeom>
          <a:noFill/>
        </p:spPr>
      </p:pic>
      <p:sp>
        <p:nvSpPr>
          <p:cNvPr id="18435" name="Rectangle 3"/>
          <p:cNvSpPr>
            <a:spLocks noChangeArrowheads="1"/>
          </p:cNvSpPr>
          <p:nvPr/>
        </p:nvSpPr>
        <p:spPr bwMode="auto">
          <a:xfrm>
            <a:off x="0" y="-251905"/>
            <a:ext cx="4716016" cy="2246769"/>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444444"/>
                </a:solidFill>
                <a:effectLst/>
                <a:latin typeface="Times New Roman" pitchFamily="18" charset="0"/>
                <a:ea typeface="Calibri" pitchFamily="34" charset="0"/>
                <a:cs typeface="Times New Roman" pitchFamily="18" charset="0"/>
              </a:rPr>
              <a:t>Зайцы живут по всей территории России, в лесах, на полях, болотах.  Зимой Заяц охотно поедает ягоды и семена кустарников, терновника</a:t>
            </a:r>
            <a:r>
              <a:rPr kumimoji="0" lang="ru-RU" sz="2000" b="1" i="0" u="none" strike="noStrike" cap="none" normalizeH="0" dirty="0" smtClean="0">
                <a:ln>
                  <a:noFill/>
                </a:ln>
                <a:solidFill>
                  <a:srgbClr val="444444"/>
                </a:solidFill>
                <a:effectLst/>
                <a:latin typeface="Times New Roman" pitchFamily="18" charset="0"/>
                <a:ea typeface="Calibri" pitchFamily="34" charset="0"/>
                <a:cs typeface="Times New Roman" pitchFamily="18" charset="0"/>
              </a:rPr>
              <a:t> </a:t>
            </a:r>
            <a:r>
              <a:rPr kumimoji="0" lang="ru-RU"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иногда забегают на садовые участки полакомиться корой плодовых деревьев.</a:t>
            </a: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9458" name="Picture 2" descr="http://900igr.net/up/datas/133627/019.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
        <p:nvSpPr>
          <p:cNvPr id="5" name="Прямоугольник 4"/>
          <p:cNvSpPr/>
          <p:nvPr/>
        </p:nvSpPr>
        <p:spPr>
          <a:xfrm>
            <a:off x="5004048" y="1196752"/>
            <a:ext cx="4139952" cy="2246769"/>
          </a:xfrm>
          <a:prstGeom prst="rect">
            <a:avLst/>
          </a:prstGeom>
        </p:spPr>
        <p:txBody>
          <a:bodyPr wrap="square">
            <a:spAutoFit/>
          </a:bodyPr>
          <a:lstStyle/>
          <a:p>
            <a:r>
              <a:rPr lang="ru-RU" sz="2000" b="1" dirty="0" smtClean="0"/>
              <a:t>Косули - это обитатели лесной зоны: они прекрасно себя чувствуют на лугах среди высокой травы с редкими кустарниками, за которыми можно прятаться. Так же их можно встретить на лесных вырубках, и в редколесье.</a:t>
            </a:r>
            <a:endParaRPr lang="ru-RU" sz="2000" b="1" dirty="0"/>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TotalTime>
  <Words>184</Words>
  <Application>Microsoft Office PowerPoint</Application>
  <PresentationFormat>Экран (4:3)</PresentationFormat>
  <Paragraphs>12</Paragraphs>
  <Slides>15</Slides>
  <Notes>1</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15</vt:i4>
      </vt:variant>
    </vt:vector>
  </HeadingPairs>
  <TitlesOfParts>
    <vt:vector size="17" baseType="lpstr">
      <vt:lpstr>Тема Office</vt:lpstr>
      <vt:lpstr>Слайд</vt:lpstr>
      <vt:lpstr>Слайд 1</vt:lpstr>
      <vt:lpstr>Презентация на тему: «Красная книга Липецкой области» (Животный мир)                                       Подготовила:                                                  Реутина О.А. МБДОУ «Малышок» с. Доброе.</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EVM</dc:creator>
  <cp:lastModifiedBy>EVM</cp:lastModifiedBy>
  <cp:revision>17</cp:revision>
  <dcterms:created xsi:type="dcterms:W3CDTF">2018-11-30T15:46:31Z</dcterms:created>
  <dcterms:modified xsi:type="dcterms:W3CDTF">2018-12-06T18:37:57Z</dcterms:modified>
</cp:coreProperties>
</file>